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</p:embeddedFontLst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49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RyLf_ipfBT0nuxmbQDgjwxdFdKNO7btK?usp=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7344"/>
            <a:ext cx="7556421" cy="4108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Scraping en el Campo de la Inteligencia Artificial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510563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Web Scraping, la extracción automatizada de datos de páginas web, ha surgido como una herramienta esencial en el campo de la inteligencia artificial (IA). Esta técnica permite obtener datos estructurados a gran escala, esenciales para entrenar modelos de IA y mejorar su precisión y rendimiento.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71922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719982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7175302"/>
            <a:ext cx="454723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 Christian Paul Vidaurre Mejia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949"/>
            <a:ext cx="99208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Aplicaciones del Web Scraping en IA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de sentimientos: Extraer opiniones de clientes para mejorar productos.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de tendencias: Monitorear mercados, detectar patrones y generar ideas.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Creación de conjuntos de datos: Recopilar información para entrenar modelos de IA.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 de tareas: Simplificar procesos repetitivos y aumentar la eficiencia.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6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Investigación y desarrollo: Acceder a información no disponible públicamente.</a:t>
            </a:r>
            <a:endParaRPr lang="en-US" sz="175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4357F08-26DA-4C59-8E2C-E4D052E25DC1}"/>
              </a:ext>
            </a:extLst>
          </p:cNvPr>
          <p:cNvSpPr/>
          <p:nvPr/>
        </p:nvSpPr>
        <p:spPr>
          <a:xfrm>
            <a:off x="12790842" y="7616414"/>
            <a:ext cx="1764254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562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Recomendaciones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4406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Web Scraping es una herramienta poderosa, pero requiere un uso responsable y ético.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2162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la captura de grandes volúmenes de datos se recomienda usar las APIs oficiales de las paginas web como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 API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Facebook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Custom Search JSON API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Bing Image Search API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</a:t>
            </a:r>
            <a:endParaRPr lang="en-US" sz="175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DB5CE94-AAC8-4EDC-83B0-F19E033C5BCA}"/>
              </a:ext>
            </a:extLst>
          </p:cNvPr>
          <p:cNvSpPr/>
          <p:nvPr/>
        </p:nvSpPr>
        <p:spPr>
          <a:xfrm>
            <a:off x="12790842" y="7616414"/>
            <a:ext cx="1764254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1138"/>
            <a:ext cx="67097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¡Gracias por su atención!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755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228"/>
            <a:ext cx="679430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¿Qué es el Web Scraping?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397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247423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397800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Extracción Automática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2780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Web Scraping es un proceso automatizado que utiliza software para extraer datos de páginas web.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3978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247423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397800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Formato Estructurado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2780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datos extraídos se convierten en un formato estructurado, como CSV o JSON, para su posterior análisis.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745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5650944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574506"/>
            <a:ext cx="29962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Aplicaciones Diversas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08266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Web Scraping tiene aplicaciones en diversas áreas, incluyendo el análisis de mercado, la investigación académica y el desarrollo de IA.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8937"/>
            <a:ext cx="99208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Aplicaciones del Web Scraping en IA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280172"/>
            <a:ext cx="36968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Entrenamiento de Modelos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879056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Web Scraping proporciona conjuntos de datos masivos para entrenar modelos de IA, como redes neuronales y algoritmos de aprendizaje automático.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80172"/>
            <a:ext cx="33945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Análisis de Sentimientos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3879056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puede utilizar para extraer opiniones y comentarios de los usuarios de las redes sociales, permitiendo analizar la percepción del público.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80172"/>
            <a:ext cx="35577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Investigación y Desarrollo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3879056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Web Scraping es crucial para la investigación en IA, proporcionando datos para estudios y experimentos en campos como la visión artificial y el procesamiento del lenguaje natural.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B5EDCFF-ADAC-4620-8765-EFB21747A4EE}"/>
              </a:ext>
            </a:extLst>
          </p:cNvPr>
          <p:cNvSpPr/>
          <p:nvPr/>
        </p:nvSpPr>
        <p:spPr>
          <a:xfrm>
            <a:off x="12790842" y="7616414"/>
            <a:ext cx="1764254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2" y="496729"/>
            <a:ext cx="7879556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Arquitectura del sistema de Web Scraping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622" y="1953101"/>
            <a:ext cx="903208" cy="14451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2816" y="2133719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Captura de Datos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292816" y="2538532"/>
            <a:ext cx="670536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rastreador web visita las páginas web y captura el contenido HTML de cada página.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622" y="3398282"/>
            <a:ext cx="903208" cy="14451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2816" y="3578900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Análisis del HTML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292816" y="3983712"/>
            <a:ext cx="670536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analizador de HTML identifica los elementos específicos que contienen los datos deseados.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622" y="4843463"/>
            <a:ext cx="903208" cy="14451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2816" y="5024080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Extracción de Datos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292816" y="5428893"/>
            <a:ext cx="670536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datos extraídos se almacenan en una estructura de datos, como una lista o un diccionario.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622" y="6288643"/>
            <a:ext cx="903208" cy="14451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92816" y="6469261"/>
            <a:ext cx="371725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Almacenamiento y Procesamiento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292816" y="6874073"/>
            <a:ext cx="670536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datos se almacenan en una base de datos o se procesan para su uso en aplicaciones de IA.</a:t>
            </a:r>
            <a:endParaRPr lang="en-US" sz="14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63A59CB-68F5-46FA-A3FC-F02E162C0373}"/>
              </a:ext>
            </a:extLst>
          </p:cNvPr>
          <p:cNvSpPr/>
          <p:nvPr/>
        </p:nvSpPr>
        <p:spPr>
          <a:xfrm>
            <a:off x="12790842" y="7616414"/>
            <a:ext cx="1764254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014" y="908090"/>
            <a:ext cx="13109853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Proceso de construcción de un sistema de Web Scraping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940123"/>
            <a:ext cx="22860" cy="5381268"/>
          </a:xfrm>
          <a:prstGeom prst="roundRect">
            <a:avLst>
              <a:gd name="adj" fmla="val 359074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434197" y="2368272"/>
            <a:ext cx="684014" cy="22860"/>
          </a:xfrm>
          <a:prstGeom prst="roundRect">
            <a:avLst>
              <a:gd name="adj" fmla="val 359074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95351" y="2159913"/>
            <a:ext cx="439698" cy="43969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9299" y="2225873"/>
            <a:ext cx="131683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479125" y="2135505"/>
            <a:ext cx="276117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Definición de Objetivos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84014" y="2573179"/>
            <a:ext cx="555629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define el objetivo del proyecto y se identifican las páginas web y los datos que se necesitan.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12189" y="3345299"/>
            <a:ext cx="684014" cy="22860"/>
          </a:xfrm>
          <a:prstGeom prst="roundRect">
            <a:avLst>
              <a:gd name="adj" fmla="val 359074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95351" y="3136940"/>
            <a:ext cx="439698" cy="43969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7868" y="3202900"/>
            <a:ext cx="17454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90096" y="3112532"/>
            <a:ext cx="405395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Análisis de la Estructura de la Web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90096" y="3550206"/>
            <a:ext cx="5556290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examina el código HTML de las páginas web para entender la estructura de los datos y los elementos que se van a extraer.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434197" y="4326017"/>
            <a:ext cx="684014" cy="22860"/>
          </a:xfrm>
          <a:prstGeom prst="roundRect">
            <a:avLst>
              <a:gd name="adj" fmla="val 359074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5351" y="4117657"/>
            <a:ext cx="439698" cy="43969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8106" y="4183618"/>
            <a:ext cx="17418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587353" y="4093250"/>
            <a:ext cx="265295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Desarrollo del Sistema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684014" y="4530923"/>
            <a:ext cx="555629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utiliza un lenguaje de programación y bibliotecas de Web Scraping para crear el software que extraerá los datos.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512189" y="5306735"/>
            <a:ext cx="684014" cy="22860"/>
          </a:xfrm>
          <a:prstGeom prst="roundRect">
            <a:avLst>
              <a:gd name="adj" fmla="val 359074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5351" y="5098375"/>
            <a:ext cx="439698" cy="43969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32273" y="5164336"/>
            <a:ext cx="16585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90096" y="5073968"/>
            <a:ext cx="281058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Pruebas y Refinamiento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90096" y="5511641"/>
            <a:ext cx="555629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prueba el sistema, se corrigen errores y se optimiza para garantizar que extrae los datos correctamente.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434197" y="6186130"/>
            <a:ext cx="684014" cy="22860"/>
          </a:xfrm>
          <a:prstGeom prst="roundRect">
            <a:avLst>
              <a:gd name="adj" fmla="val 359074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5351" y="5977771"/>
            <a:ext cx="439698" cy="43969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7749" y="6043732"/>
            <a:ext cx="17478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2148126" y="5953363"/>
            <a:ext cx="409217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Integración con Aplicaciones de IA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684014" y="6391037"/>
            <a:ext cx="555629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datos extraídos se integran en sistemas de IA para entrenar modelos o realizar análisis.</a:t>
            </a:r>
            <a:endParaRPr lang="en-US" sz="15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73B574D-E615-45AB-90F4-26EDCB9E3C3F}"/>
              </a:ext>
            </a:extLst>
          </p:cNvPr>
          <p:cNvSpPr/>
          <p:nvPr/>
        </p:nvSpPr>
        <p:spPr>
          <a:xfrm>
            <a:off x="12790842" y="7616414"/>
            <a:ext cx="1764254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087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Tipos de datos utilizados para entrenar sistemas de IA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873818"/>
            <a:ext cx="75564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8814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0251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Textuales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40251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Reviews, comentarios, artículos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89465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038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Numéricos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50383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Precios, estadísticas, indicadores económicos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90788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051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Visuales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605159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Imágenes, videos, contenido multimedia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519" y="957263"/>
            <a:ext cx="7619762" cy="1428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Herramientas y tecnologías empleadas en Web Scraping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48519" y="2712839"/>
            <a:ext cx="3701058" cy="1992273"/>
          </a:xfrm>
          <a:prstGeom prst="roundRect">
            <a:avLst>
              <a:gd name="adj" fmla="val 459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3785" y="2938105"/>
            <a:ext cx="325052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Lenguajes de Programación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473785" y="3783092"/>
            <a:ext cx="3250525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Python, JavaScript, Java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223" y="2712839"/>
            <a:ext cx="3701058" cy="1992273"/>
          </a:xfrm>
          <a:prstGeom prst="roundRect">
            <a:avLst>
              <a:gd name="adj" fmla="val 459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2489" y="2938105"/>
            <a:ext cx="325052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Bibliotecas de Web Scraping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392489" y="3783092"/>
            <a:ext cx="3250525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Beautiful Soup, Scrapy, Selenium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8519" y="4922758"/>
            <a:ext cx="3701058" cy="2349460"/>
          </a:xfrm>
          <a:prstGeom prst="roundRect">
            <a:avLst>
              <a:gd name="adj" fmla="val 38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3785" y="5148024"/>
            <a:ext cx="325052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Herramientas de Extracción de Datos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473785" y="5993011"/>
            <a:ext cx="3250525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Octoparse, ParseHub, Import.io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7223" y="4922758"/>
            <a:ext cx="3701058" cy="2349460"/>
          </a:xfrm>
          <a:prstGeom prst="roundRect">
            <a:avLst>
              <a:gd name="adj" fmla="val 38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2489" y="5148024"/>
            <a:ext cx="3250525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Plataformas de Almacenamiento de Datos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392489" y="6350198"/>
            <a:ext cx="3250525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S3, Google Cloud Storage, MongoDB</a:t>
            </a:r>
            <a:endParaRPr lang="en-US" sz="17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035B0AB-44EE-42C5-B3E9-E47CCAA68AC3}"/>
              </a:ext>
            </a:extLst>
          </p:cNvPr>
          <p:cNvSpPr/>
          <p:nvPr/>
        </p:nvSpPr>
        <p:spPr>
          <a:xfrm>
            <a:off x="12790842" y="7616414"/>
            <a:ext cx="1764254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30" y="629960"/>
            <a:ext cx="7901940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Consideraciones éticas y legales del Web Scraping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2060496"/>
            <a:ext cx="443508" cy="4435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030" y="2681407"/>
            <a:ext cx="232886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Privacidad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21030" y="3078956"/>
            <a:ext cx="7901940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esencial respetar la privacidad de los usuarios y evitar la recopilación de datos personales sin consentimiento.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" y="4178856"/>
            <a:ext cx="443508" cy="4435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030" y="4799767"/>
            <a:ext cx="232886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Legislación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21030" y="5197316"/>
            <a:ext cx="7901940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deben cumplir las leyes de propiedad intelectual y las políticas de uso de las páginas web.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" y="6013371"/>
            <a:ext cx="443508" cy="4435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030" y="6634282"/>
            <a:ext cx="232886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Ética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21030" y="7031831"/>
            <a:ext cx="7901940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 importante utilizar el Web Scraping de forma ética y responsable, evitando el abuso y el impacto negativo en los sitios web.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39534"/>
            <a:ext cx="103292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Código Fuente Aplicaciones practicas </a:t>
            </a:r>
            <a:endParaRPr lang="en-US" sz="4650" dirty="0"/>
          </a:p>
        </p:txBody>
      </p:sp>
      <p:pic>
        <p:nvPicPr>
          <p:cNvPr id="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137422"/>
            <a:ext cx="13042821" cy="115264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B4E3EC4-E733-4249-96DD-674EEB41F13E}"/>
              </a:ext>
            </a:extLst>
          </p:cNvPr>
          <p:cNvSpPr/>
          <p:nvPr/>
        </p:nvSpPr>
        <p:spPr>
          <a:xfrm>
            <a:off x="12790842" y="7616414"/>
            <a:ext cx="1764254" cy="505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751</Words>
  <Application>Microsoft Office PowerPoint</Application>
  <PresentationFormat>Personalizado</PresentationFormat>
  <Paragraphs>91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Inter</vt:lpstr>
      <vt:lpstr>Inter Bold</vt:lpstr>
      <vt:lpstr>Arial</vt:lpstr>
      <vt:lpstr>Petrona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Christian Vidaurre</cp:lastModifiedBy>
  <cp:revision>2</cp:revision>
  <dcterms:created xsi:type="dcterms:W3CDTF">2024-11-25T01:48:17Z</dcterms:created>
  <dcterms:modified xsi:type="dcterms:W3CDTF">2024-11-25T01:51:37Z</dcterms:modified>
</cp:coreProperties>
</file>